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3"/>
    <p:sldId id="257" r:id="rId4"/>
    <p:sldId id="258" r:id="rId5"/>
    <p:sldId id="261" r:id="rId6"/>
    <p:sldId id="260" r:id="rId7"/>
    <p:sldId id="263" r:id="rId8"/>
    <p:sldId id="262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32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0965" indent="0">
              <a:buNone/>
              <a:defRPr sz="1000"/>
            </a:lvl4pPr>
            <a:lvl5pPr marL="1828165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130" indent="0">
              <a:buNone/>
              <a:defRPr sz="1000"/>
            </a:lvl8pPr>
            <a:lvl9pPr marL="365633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4.jpeg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545" y="0"/>
            <a:ext cx="2273417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箭头: 右 4"/>
          <p:cNvSpPr/>
          <p:nvPr/>
        </p:nvSpPr>
        <p:spPr>
          <a:xfrm flipV="1">
            <a:off x="2273416" y="216"/>
            <a:ext cx="1568742" cy="66273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箭头: 右 5"/>
          <p:cNvSpPr/>
          <p:nvPr/>
        </p:nvSpPr>
        <p:spPr>
          <a:xfrm flipV="1">
            <a:off x="2264526" y="1050786"/>
            <a:ext cx="1568742" cy="66273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箭头: 右 6"/>
          <p:cNvSpPr/>
          <p:nvPr/>
        </p:nvSpPr>
        <p:spPr>
          <a:xfrm flipV="1">
            <a:off x="2279650" y="2545715"/>
            <a:ext cx="1568450" cy="66294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箭头: 右 7"/>
          <p:cNvSpPr/>
          <p:nvPr/>
        </p:nvSpPr>
        <p:spPr>
          <a:xfrm flipV="1">
            <a:off x="2264526" y="4407623"/>
            <a:ext cx="1568742" cy="66273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66744" y="83639"/>
            <a:ext cx="1652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个人简历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29884" y="146915"/>
            <a:ext cx="1375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求职意向</a:t>
            </a:r>
            <a:endParaRPr lang="en-US" altLang="zh-CN"/>
          </a:p>
        </p:txBody>
      </p:sp>
      <p:sp>
        <p:nvSpPr>
          <p:cNvPr id="11" name="文本框 10"/>
          <p:cNvSpPr txBox="1"/>
          <p:nvPr/>
        </p:nvSpPr>
        <p:spPr>
          <a:xfrm>
            <a:off x="2286068" y="1197485"/>
            <a:ext cx="1375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专业能力</a:t>
            </a:r>
            <a:endParaRPr lang="en-US" altLang="zh-CN"/>
          </a:p>
        </p:txBody>
      </p:sp>
      <p:sp>
        <p:nvSpPr>
          <p:cNvPr id="14" name="文本框 13"/>
          <p:cNvSpPr txBox="1"/>
          <p:nvPr/>
        </p:nvSpPr>
        <p:spPr>
          <a:xfrm>
            <a:off x="2287903" y="2697975"/>
            <a:ext cx="1459685" cy="379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工作经验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238375" y="4554855"/>
            <a:ext cx="1559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自我评估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370117" y="762976"/>
            <a:ext cx="1103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kern="100">
                <a:effectLst/>
                <a:latin typeface="仿宋_GB2312"/>
              </a:rPr>
              <a:t>机械制图</a:t>
            </a:r>
            <a:endParaRPr lang="zh-CN" altLang="en-US" sz="1600" kern="100">
              <a:effectLst/>
              <a:latin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273300" y="1779270"/>
            <a:ext cx="5884545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>
              <a:lnSpc>
                <a:spcPts val="1800"/>
              </a:lnSpc>
            </a:pPr>
            <a:r>
              <a:rPr lang="en-US" altLang="zh-CN" sz="1800" kern="100">
                <a:effectLst/>
                <a:latin typeface="Times New Roman" panose="02020603050405020304" pitchFamily="18" charset="0"/>
              </a:rPr>
              <a:t>1.</a:t>
            </a:r>
            <a:r>
              <a:rPr lang="zh-CN" altLang="en-US" sz="1800" kern="100">
                <a:effectLst/>
                <a:latin typeface="Times New Roman" panose="02020603050405020304" pitchFamily="18" charset="0"/>
              </a:rPr>
              <a:t>掌握工程制图标准和表达方式，了解公差的选用和标注</a:t>
            </a:r>
            <a:endParaRPr lang="zh-CN" altLang="en-US" sz="1800" kern="100">
              <a:effectLst/>
              <a:latin typeface="Times New Roman" panose="02020603050405020304" pitchFamily="18" charset="0"/>
            </a:endParaRPr>
          </a:p>
          <a:p>
            <a:pPr latinLnBrk="1">
              <a:lnSpc>
                <a:spcPts val="1800"/>
              </a:lnSpc>
            </a:pPr>
            <a:r>
              <a:rPr lang="en-US" altLang="zh-CN" sz="1800" kern="100">
                <a:effectLst/>
                <a:latin typeface="Times New Roman" panose="02020603050405020304" pitchFamily="18" charset="0"/>
              </a:rPr>
              <a:t>2.</a:t>
            </a:r>
            <a:r>
              <a:rPr lang="zh-CN" altLang="en-US" sz="1800" kern="100">
                <a:effectLst/>
                <a:latin typeface="Times New Roman" panose="02020603050405020304" pitchFamily="18" charset="0"/>
              </a:rPr>
              <a:t>了解金属材料的力学性能和热处理</a:t>
            </a:r>
            <a:endParaRPr lang="zh-CN" altLang="en-US" sz="1800" kern="100">
              <a:effectLst/>
              <a:latin typeface="Times New Roman" panose="02020603050405020304" pitchFamily="18" charset="0"/>
            </a:endParaRPr>
          </a:p>
          <a:p>
            <a:pPr latinLnBrk="1">
              <a:lnSpc>
                <a:spcPts val="1800"/>
              </a:lnSpc>
            </a:pPr>
            <a:r>
              <a:rPr lang="en-US" altLang="zh-CN" sz="1800" kern="100">
                <a:effectLst/>
                <a:latin typeface="Times New Roman" panose="02020603050405020304" pitchFamily="18" charset="0"/>
              </a:rPr>
              <a:t>3.</a:t>
            </a:r>
            <a:r>
              <a:rPr lang="zh-CN" altLang="en-US" sz="1800" kern="100">
                <a:effectLst/>
                <a:latin typeface="Times New Roman" panose="02020603050405020304" pitchFamily="18" charset="0"/>
              </a:rPr>
              <a:t>熟悉机械绘图软件如</a:t>
            </a:r>
            <a:r>
              <a:rPr lang="en-US" altLang="zh-CN" sz="1800" kern="100">
                <a:effectLst/>
                <a:latin typeface="Times New Roman" panose="02020603050405020304" pitchFamily="18" charset="0"/>
              </a:rPr>
              <a:t>CAD ,UG, Solidworks</a:t>
            </a:r>
            <a:r>
              <a:rPr lang="zh-CN" altLang="en-US" sz="1800" kern="100">
                <a:effectLst/>
                <a:latin typeface="Times New Roman" panose="02020603050405020304" pitchFamily="18" charset="0"/>
              </a:rPr>
              <a:t>，</a:t>
            </a:r>
            <a:r>
              <a:rPr lang="en-US" altLang="zh-CN" sz="1800" kern="100">
                <a:effectLst/>
                <a:latin typeface="Times New Roman" panose="02020603050405020304" pitchFamily="18" charset="0"/>
              </a:rPr>
              <a:t>pore</a:t>
            </a:r>
            <a:endParaRPr lang="en-US" altLang="zh-CN" sz="1800" kern="100">
              <a:effectLst/>
              <a:latin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238375" y="3143250"/>
            <a:ext cx="61334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2020</a:t>
            </a:r>
            <a:r>
              <a:rPr lang="zh-CN" altLang="en-US"/>
              <a:t>年</a:t>
            </a:r>
            <a:r>
              <a:rPr lang="en-US" altLang="zh-CN"/>
              <a:t>6</a:t>
            </a:r>
            <a:r>
              <a:rPr lang="zh-CN" altLang="en-US"/>
              <a:t>月</a:t>
            </a:r>
            <a:r>
              <a:rPr lang="en-US" altLang="zh-CN"/>
              <a:t>-8</a:t>
            </a:r>
            <a:r>
              <a:rPr lang="zh-CN" altLang="en-US"/>
              <a:t>月  宁波万汇休闲有限公司  质检部</a:t>
            </a:r>
            <a:endParaRPr lang="zh-CN" altLang="en-US"/>
          </a:p>
          <a:p>
            <a:r>
              <a:rPr lang="en-US" altLang="zh-CN"/>
              <a:t>1.</a:t>
            </a:r>
            <a:r>
              <a:rPr lang="zh-CN" altLang="en-US"/>
              <a:t>看懂机械图纸并使用量具对五金产品的检验及判定</a:t>
            </a:r>
            <a:endParaRPr lang="zh-CN" altLang="en-US"/>
          </a:p>
          <a:p>
            <a:r>
              <a:rPr lang="en-US" altLang="zh-CN"/>
              <a:t>2.</a:t>
            </a:r>
            <a:r>
              <a:rPr lang="zh-CN" altLang="en-US"/>
              <a:t>对各种生产，质量经行反馈，统计</a:t>
            </a:r>
            <a:endParaRPr lang="zh-CN" altLang="en-US"/>
          </a:p>
          <a:p>
            <a:r>
              <a:rPr lang="en-US" altLang="zh-CN"/>
              <a:t>3.</a:t>
            </a:r>
            <a:r>
              <a:rPr lang="zh-CN" altLang="en-US"/>
              <a:t>负责日常产品数据分析等工作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279650" y="4827905"/>
            <a:ext cx="52019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                 </a:t>
            </a:r>
            <a:endParaRPr lang="zh-CN" altLang="en-US"/>
          </a:p>
          <a:p>
            <a:r>
              <a:rPr lang="zh-CN" altLang="en-US"/>
              <a:t>具有吃苦耐劳的精神，抗压能力强，有较强的学习能力和接受新事物的能力，对工作负责。具有较强的沟通，协调，组织和团队协作的精神</a:t>
            </a:r>
            <a:endParaRPr lang="zh-CN" altLang="en-US"/>
          </a:p>
        </p:txBody>
      </p:sp>
      <p:pic>
        <p:nvPicPr>
          <p:cNvPr id="3" name="图片 2" descr="微信图片_202006020935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030" y="553085"/>
            <a:ext cx="1021715" cy="135128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79400" y="1904365"/>
            <a:ext cx="15570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陈林</a:t>
            </a:r>
            <a:r>
              <a:rPr lang="zh-CN" altLang="en-US">
                <a:latin typeface="华文中宋" panose="02010600040101010101" charset="-122"/>
                <a:ea typeface="华文中宋" panose="02010600040101010101" charset="-122"/>
              </a:rPr>
              <a:t>（应届生）</a:t>
            </a:r>
            <a:endParaRPr lang="zh-CN" altLang="en-US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7660" y="2194560"/>
            <a:ext cx="17310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基础信息</a:t>
            </a: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-635" y="2562860"/>
            <a:ext cx="22739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sz="1500"/>
              <a:t>年龄： </a:t>
            </a:r>
            <a:r>
              <a:rPr lang="en-US" altLang="zh-CN" sz="1500"/>
              <a:t>23</a:t>
            </a:r>
            <a:r>
              <a:rPr lang="zh-CN" altLang="en-US" sz="1500"/>
              <a:t>岁</a:t>
            </a:r>
            <a:endParaRPr lang="zh-CN" altLang="en-US" sz="1500"/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sz="1500"/>
              <a:t>所在地：宁波姜山镇  </a:t>
            </a:r>
            <a:endParaRPr lang="zh-CN" altLang="en-US" sz="1500"/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sz="1500"/>
              <a:t>电话：</a:t>
            </a:r>
            <a:r>
              <a:rPr lang="en-US" altLang="zh-CN" sz="1500"/>
              <a:t>13008962718</a:t>
            </a:r>
            <a:endParaRPr lang="zh-CN" altLang="en-US" sz="1500"/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sz="1500"/>
              <a:t>微信  </a:t>
            </a:r>
            <a:r>
              <a:rPr lang="en-US" altLang="zh-CN" sz="1500"/>
              <a:t>cl18105898141</a:t>
            </a:r>
            <a:endParaRPr lang="en-US" altLang="zh-CN" sz="1500"/>
          </a:p>
        </p:txBody>
      </p:sp>
      <p:sp>
        <p:nvSpPr>
          <p:cNvPr id="21" name="文本框 20"/>
          <p:cNvSpPr txBox="1"/>
          <p:nvPr/>
        </p:nvSpPr>
        <p:spPr>
          <a:xfrm>
            <a:off x="279400" y="3907155"/>
            <a:ext cx="2090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教育背景</a:t>
            </a:r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38100" y="4211955"/>
            <a:ext cx="207391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1.</a:t>
            </a:r>
            <a:r>
              <a:rPr lang="zh-CN" altLang="en-US" sz="1400"/>
              <a:t>浙江广厦职业学</a:t>
            </a:r>
            <a:r>
              <a:rPr lang="zh-CN" altLang="en-US" sz="1400">
                <a:latin typeface="华文中宋" panose="02010600040101010101" charset="-122"/>
                <a:ea typeface="华文中宋" panose="02010600040101010101" charset="-122"/>
              </a:rPr>
              <a:t>（</a:t>
            </a:r>
            <a:r>
              <a:rPr lang="zh-CN" altLang="en-US" sz="1400"/>
              <a:t>专科）</a:t>
            </a:r>
            <a:endParaRPr lang="zh-CN" altLang="en-US" sz="1400"/>
          </a:p>
          <a:p>
            <a:r>
              <a:rPr lang="en-US" altLang="zh-CN" sz="1400"/>
              <a:t>2.</a:t>
            </a:r>
            <a:r>
              <a:rPr lang="zh-CN" altLang="en-US" sz="1400"/>
              <a:t>通过国家计算机一级考试</a:t>
            </a:r>
            <a:endParaRPr lang="zh-CN" altLang="en-US" sz="1400"/>
          </a:p>
          <a:p>
            <a:r>
              <a:rPr lang="en-US" altLang="zh-CN" sz="1400"/>
              <a:t>3.</a:t>
            </a:r>
            <a:r>
              <a:rPr lang="zh-CN" altLang="en-US" sz="1400"/>
              <a:t>在校通过制图员中级考试</a:t>
            </a:r>
            <a:endParaRPr lang="zh-CN" altLang="en-US" sz="1400"/>
          </a:p>
          <a:p>
            <a:r>
              <a:rPr lang="en-US" altLang="zh-CN" sz="1400"/>
              <a:t>4.</a:t>
            </a:r>
            <a:r>
              <a:rPr lang="zh-CN" altLang="en-US" sz="1400"/>
              <a:t>在蓝天设计学院学习了</a:t>
            </a:r>
            <a:r>
              <a:rPr lang="en-US" altLang="zh-CN" sz="1400"/>
              <a:t>solidworks</a:t>
            </a:r>
            <a:r>
              <a:rPr lang="zh-CN" altLang="en-US" sz="1400"/>
              <a:t>和</a:t>
            </a:r>
            <a:r>
              <a:rPr lang="en-US" altLang="zh-CN" sz="1400"/>
              <a:t>proe</a:t>
            </a:r>
            <a:endParaRPr lang="en-US" altLang="zh-CN" sz="1400"/>
          </a:p>
        </p:txBody>
      </p:sp>
      <p:sp>
        <p:nvSpPr>
          <p:cNvPr id="26" name="文本框 25"/>
          <p:cNvSpPr txBox="1"/>
          <p:nvPr/>
        </p:nvSpPr>
        <p:spPr>
          <a:xfrm>
            <a:off x="8157845" y="1567180"/>
            <a:ext cx="214566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buFont typeface="Wingdings" panose="05000000000000000000" charset="0"/>
              <a:buNone/>
            </a:pPr>
            <a:r>
              <a:rPr lang="en-US" altLang="zh-CN"/>
              <a:t>    </a:t>
            </a:r>
            <a:r>
              <a:rPr lang="zh-CN" altLang="en-US"/>
              <a:t>工作技能</a:t>
            </a:r>
            <a:endParaRPr lang="zh-CN" altLang="en-US"/>
          </a:p>
          <a:p>
            <a:pPr marL="285750" indent="-285750">
              <a:buFont typeface="Wingdings" panose="05000000000000000000" charset="0"/>
              <a:buChar char="Ø"/>
            </a:pPr>
            <a:r>
              <a:rPr lang="en-US" altLang="zh-CN"/>
              <a:t>cad         </a:t>
            </a:r>
            <a:endParaRPr lang="en-US" altLang="zh-CN"/>
          </a:p>
          <a:p>
            <a:pPr marL="285750" indent="-285750">
              <a:buFont typeface="Wingdings" panose="05000000000000000000" charset="0"/>
              <a:buChar char="Ø"/>
            </a:pPr>
            <a:r>
              <a:rPr lang="en-US" altLang="zh-CN"/>
              <a:t>ug           </a:t>
            </a:r>
            <a:endParaRPr lang="en-US" altLang="zh-CN"/>
          </a:p>
          <a:p>
            <a:pPr marL="285750" indent="-285750">
              <a:buFont typeface="Wingdings" panose="05000000000000000000" charset="0"/>
              <a:buChar char="Ø"/>
            </a:pPr>
            <a:r>
              <a:rPr lang="en-US" altLang="zh-CN"/>
              <a:t>solidwork </a:t>
            </a:r>
            <a:r>
              <a:rPr lang="zh-CN" altLang="en-US"/>
              <a:t>     </a:t>
            </a:r>
            <a:endParaRPr lang="en-US" altLang="zh-CN"/>
          </a:p>
          <a:p>
            <a:pPr marL="285750" indent="-285750">
              <a:buFont typeface="Wingdings" panose="05000000000000000000" charset="0"/>
              <a:buChar char="Ø"/>
            </a:pPr>
            <a:r>
              <a:rPr lang="en-US" altLang="zh-CN"/>
              <a:t>proe         </a:t>
            </a:r>
            <a:r>
              <a:rPr lang="zh-CN" altLang="en-US"/>
              <a:t> </a:t>
            </a:r>
            <a:r>
              <a:rPr lang="en-US" altLang="zh-CN"/>
              <a:t>  </a:t>
            </a:r>
            <a:endParaRPr lang="en-US" altLang="zh-CN"/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/>
              <a:t>办公软件</a:t>
            </a:r>
            <a:endParaRPr lang="zh-CN" altLang="en-US"/>
          </a:p>
        </p:txBody>
      </p:sp>
      <p:sp>
        <p:nvSpPr>
          <p:cNvPr id="27" name="减号 26"/>
          <p:cNvSpPr/>
          <p:nvPr/>
        </p:nvSpPr>
        <p:spPr>
          <a:xfrm>
            <a:off x="9462135" y="2319020"/>
            <a:ext cx="1800225" cy="540004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减号 28"/>
          <p:cNvSpPr/>
          <p:nvPr/>
        </p:nvSpPr>
        <p:spPr>
          <a:xfrm>
            <a:off x="9352915" y="1779270"/>
            <a:ext cx="2160016" cy="540004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减号 29"/>
          <p:cNvSpPr/>
          <p:nvPr/>
        </p:nvSpPr>
        <p:spPr>
          <a:xfrm>
            <a:off x="9462135" y="2023110"/>
            <a:ext cx="1548765" cy="53975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减号 30"/>
          <p:cNvSpPr/>
          <p:nvPr/>
        </p:nvSpPr>
        <p:spPr>
          <a:xfrm>
            <a:off x="9462135" y="2607310"/>
            <a:ext cx="1987550" cy="53975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减号 31"/>
          <p:cNvSpPr/>
          <p:nvPr/>
        </p:nvSpPr>
        <p:spPr>
          <a:xfrm>
            <a:off x="9462135" y="2858770"/>
            <a:ext cx="1800013" cy="540004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培训实操展示</a:t>
            </a:r>
            <a:endParaRPr lang="zh-CN" altLang="en-US"/>
          </a:p>
        </p:txBody>
      </p:sp>
      <p:pic>
        <p:nvPicPr>
          <p:cNvPr id="9" name="内容占位符 8" descr="43341368393272596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22555" y="1831340"/>
            <a:ext cx="4049395" cy="4293870"/>
          </a:xfrm>
          <a:prstGeom prst="rect">
            <a:avLst/>
          </a:prstGeom>
        </p:spPr>
      </p:pic>
      <p:pic>
        <p:nvPicPr>
          <p:cNvPr id="11" name="图片 10" descr="批注 2021-01-18 0950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810" y="1831340"/>
            <a:ext cx="4056380" cy="429387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77545" y="1247775"/>
            <a:ext cx="39490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1.</a:t>
            </a:r>
            <a:r>
              <a:rPr lang="zh-CN" altLang="en-US" sz="3200"/>
              <a:t>耀辉调节阀</a:t>
            </a:r>
            <a:endParaRPr lang="zh-CN" altLang="en-US" sz="3200"/>
          </a:p>
        </p:txBody>
      </p:sp>
      <p:pic>
        <p:nvPicPr>
          <p:cNvPr id="15" name="图片 14" descr="批注 2021-01-18 0953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4190" y="1831975"/>
            <a:ext cx="4044315" cy="429323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0764" y="230505"/>
            <a:ext cx="8596668" cy="1320800"/>
          </a:xfrm>
        </p:spPr>
        <p:txBody>
          <a:bodyPr>
            <a:normAutofit fontScale="90000"/>
          </a:bodyPr>
          <a:p>
            <a:r>
              <a:rPr lang="zh-CN" altLang="en-US"/>
              <a:t>实操项目二</a:t>
            </a:r>
            <a:br>
              <a:rPr lang="zh-CN" altLang="en-US"/>
            </a:br>
            <a:br>
              <a:rPr lang="zh-CN" altLang="en-US"/>
            </a:br>
            <a:endParaRPr lang="zh-CN" altLang="en-US"/>
          </a:p>
        </p:txBody>
      </p:sp>
      <p:pic>
        <p:nvPicPr>
          <p:cNvPr id="5" name="内容占位符 4" descr="32452346415056022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59435" y="1551305"/>
            <a:ext cx="5085080" cy="47834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80975" y="830580"/>
            <a:ext cx="21863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2.</a:t>
            </a:r>
            <a:r>
              <a:rPr lang="zh-CN" altLang="en-US" sz="3200"/>
              <a:t>路墨科技</a:t>
            </a:r>
            <a:endParaRPr lang="zh-CN" altLang="en-US" sz="3200"/>
          </a:p>
        </p:txBody>
      </p:sp>
      <p:pic>
        <p:nvPicPr>
          <p:cNvPr id="6" name="图片 5" descr="批注 2021-01-18 0953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4515" y="1551305"/>
            <a:ext cx="5356860" cy="47834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5926" y="31115"/>
            <a:ext cx="8596668" cy="1320800"/>
          </a:xfrm>
        </p:spPr>
        <p:txBody>
          <a:bodyPr/>
          <a:p>
            <a:r>
              <a:rPr lang="zh-CN" altLang="en-US"/>
              <a:t>实操项目三</a:t>
            </a:r>
            <a:br>
              <a:rPr lang="zh-CN" altLang="en-US"/>
            </a:br>
            <a:endParaRPr lang="en-US" altLang="zh-CN"/>
          </a:p>
        </p:txBody>
      </p:sp>
      <p:pic>
        <p:nvPicPr>
          <p:cNvPr id="6" name="内容占位符 5" descr="42291577746373448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5715" y="1351915"/>
            <a:ext cx="4846320" cy="47815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0975" y="644525"/>
            <a:ext cx="31349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3.</a:t>
            </a:r>
            <a:r>
              <a:rPr lang="zh-CN" altLang="en-US" sz="3200"/>
              <a:t>自动化工作台</a:t>
            </a:r>
            <a:endParaRPr lang="zh-CN" altLang="en-US" sz="3200"/>
          </a:p>
        </p:txBody>
      </p:sp>
      <p:pic>
        <p:nvPicPr>
          <p:cNvPr id="7" name="图片 6" descr="39439824744993279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0605" y="1351915"/>
            <a:ext cx="7121525" cy="478218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培训曲面训练</a:t>
            </a:r>
            <a:endParaRPr lang="zh-CN" altLang="en-US"/>
          </a:p>
        </p:txBody>
      </p:sp>
      <p:pic>
        <p:nvPicPr>
          <p:cNvPr id="4" name="内容占位符 3" descr="批注 2021-01-18 13051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08330" y="1334135"/>
            <a:ext cx="2810510" cy="2767965"/>
          </a:xfrm>
          <a:prstGeom prst="rect">
            <a:avLst/>
          </a:prstGeom>
        </p:spPr>
      </p:pic>
      <p:pic>
        <p:nvPicPr>
          <p:cNvPr id="6" name="图片 5" descr="批注 2021-01-18 1323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8840" y="1334135"/>
            <a:ext cx="3375025" cy="2767330"/>
          </a:xfrm>
          <a:prstGeom prst="rect">
            <a:avLst/>
          </a:prstGeom>
        </p:spPr>
      </p:pic>
      <p:pic>
        <p:nvPicPr>
          <p:cNvPr id="7" name="图片 6" descr="批注 2021-01-18 1332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3865" y="1334135"/>
            <a:ext cx="4136390" cy="2767330"/>
          </a:xfrm>
          <a:prstGeom prst="rect">
            <a:avLst/>
          </a:prstGeom>
        </p:spPr>
      </p:pic>
      <p:pic>
        <p:nvPicPr>
          <p:cNvPr id="8" name="图片 7" descr="批注 2021-01-18 13325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330" y="4101465"/>
            <a:ext cx="3514090" cy="2736850"/>
          </a:xfrm>
          <a:prstGeom prst="rect">
            <a:avLst/>
          </a:prstGeom>
        </p:spPr>
      </p:pic>
      <p:pic>
        <p:nvPicPr>
          <p:cNvPr id="9" name="图片 8" descr="批注 2021-01-18 1406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22420" y="4101465"/>
            <a:ext cx="3752850" cy="2736215"/>
          </a:xfrm>
          <a:prstGeom prst="rect">
            <a:avLst/>
          </a:prstGeom>
        </p:spPr>
      </p:pic>
      <p:pic>
        <p:nvPicPr>
          <p:cNvPr id="11" name="图片 10" descr="批注 2021-01-18 14064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04455" y="4101465"/>
            <a:ext cx="3225800" cy="273621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钣金和焊件实列</a:t>
            </a:r>
            <a:endParaRPr lang="zh-CN" altLang="en-US"/>
          </a:p>
        </p:txBody>
      </p:sp>
      <p:pic>
        <p:nvPicPr>
          <p:cNvPr id="4" name="内容占位符 3" descr="批注 2021-01-18 15030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78435" y="1930400"/>
            <a:ext cx="3429000" cy="3745865"/>
          </a:xfrm>
          <a:prstGeom prst="rect">
            <a:avLst/>
          </a:prstGeom>
        </p:spPr>
      </p:pic>
      <p:pic>
        <p:nvPicPr>
          <p:cNvPr id="5" name="图片 4" descr="批注 2021-01-18 1503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7435" y="1930400"/>
            <a:ext cx="4338320" cy="3745230"/>
          </a:xfrm>
          <a:prstGeom prst="rect">
            <a:avLst/>
          </a:prstGeom>
        </p:spPr>
      </p:pic>
      <p:pic>
        <p:nvPicPr>
          <p:cNvPr id="6" name="图片 5" descr="批注 2021-01-18 15030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5755" y="1930400"/>
            <a:ext cx="3660140" cy="374523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实体测绘</a:t>
            </a:r>
            <a:endParaRPr lang="zh-CN" altLang="en-US"/>
          </a:p>
        </p:txBody>
      </p:sp>
      <p:pic>
        <p:nvPicPr>
          <p:cNvPr id="4" name="内容占位符 3" descr="批注 2021-01-18 14450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77545" y="1275080"/>
            <a:ext cx="2609850" cy="2595880"/>
          </a:xfrm>
          <a:prstGeom prst="rect">
            <a:avLst/>
          </a:prstGeom>
        </p:spPr>
      </p:pic>
      <p:pic>
        <p:nvPicPr>
          <p:cNvPr id="5" name="图片 4" descr="批注 2021-01-18 1503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1275080"/>
            <a:ext cx="2922270" cy="2596515"/>
          </a:xfrm>
          <a:prstGeom prst="rect">
            <a:avLst/>
          </a:prstGeom>
        </p:spPr>
      </p:pic>
      <p:pic>
        <p:nvPicPr>
          <p:cNvPr id="6" name="图片 5" descr="批注 2021-01-18 15030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4375" y="1275080"/>
            <a:ext cx="3012440" cy="2595245"/>
          </a:xfrm>
          <a:prstGeom prst="rect">
            <a:avLst/>
          </a:prstGeom>
        </p:spPr>
      </p:pic>
      <p:pic>
        <p:nvPicPr>
          <p:cNvPr id="7" name="图片 6" descr="批注 2021-01-18 15030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34425" y="1274445"/>
            <a:ext cx="3429635" cy="2595880"/>
          </a:xfrm>
          <a:prstGeom prst="rect">
            <a:avLst/>
          </a:prstGeom>
        </p:spPr>
      </p:pic>
      <p:pic>
        <p:nvPicPr>
          <p:cNvPr id="8" name="图片 7" descr="批注 2021-01-18 15030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7545" y="3844290"/>
            <a:ext cx="5116195" cy="2788920"/>
          </a:xfrm>
          <a:prstGeom prst="rect">
            <a:avLst/>
          </a:prstGeom>
        </p:spPr>
      </p:pic>
      <p:pic>
        <p:nvPicPr>
          <p:cNvPr id="9" name="图片 8" descr="批注 2021-01-18 15030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59120" y="3843655"/>
            <a:ext cx="3616325" cy="2788920"/>
          </a:xfrm>
          <a:prstGeom prst="rect">
            <a:avLst/>
          </a:prstGeom>
        </p:spPr>
      </p:pic>
      <p:pic>
        <p:nvPicPr>
          <p:cNvPr id="10" name="图片 9" descr="批注 2021-01-18 15030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74810" y="3870325"/>
            <a:ext cx="2917825" cy="27622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2341880" y="2829560"/>
            <a:ext cx="750824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prstTxWarp prst="textArchUp">
              <a:avLst/>
            </a:prstTxWarp>
            <a:spAutoFit/>
          </a:bodyPr>
          <a:p>
            <a:pPr algn="ctr"/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谢谢观赏</a:t>
            </a:r>
            <a:endParaRPr lang="zh-CN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期待您的回复</a:t>
            </a:r>
            <a:endParaRPr lang="zh-CN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平面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536</Words>
  <Application>WPS 演示</Application>
  <PresentationFormat>宽屏</PresentationFormat>
  <Paragraphs>68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7" baseType="lpstr">
      <vt:lpstr>Arial</vt:lpstr>
      <vt:lpstr>宋体</vt:lpstr>
      <vt:lpstr>Wingdings</vt:lpstr>
      <vt:lpstr>Wingdings 3</vt:lpstr>
      <vt:lpstr>Arial</vt:lpstr>
      <vt:lpstr>仿宋_GB2312</vt:lpstr>
      <vt:lpstr>仿宋</vt:lpstr>
      <vt:lpstr>Times New Roman</vt:lpstr>
      <vt:lpstr>华文中宋</vt:lpstr>
      <vt:lpstr>Wingdings</vt:lpstr>
      <vt:lpstr>Trebuchet MS</vt:lpstr>
      <vt:lpstr>华文新魏</vt:lpstr>
      <vt:lpstr>微软雅黑</vt:lpstr>
      <vt:lpstr>Arial Unicode MS</vt:lpstr>
      <vt:lpstr>方正姚体</vt:lpstr>
      <vt:lpstr>AMGDT</vt:lpstr>
      <vt:lpstr>Calibri</vt:lpstr>
      <vt:lpstr>Symbol</vt:lpstr>
      <vt:lpstr>平面</vt:lpstr>
      <vt:lpstr>PowerPoint 演示文稿</vt:lpstr>
      <vt:lpstr>培训实操展示</vt:lpstr>
      <vt:lpstr>实操项目二  </vt:lpstr>
      <vt:lpstr>实操项目三 </vt:lpstr>
      <vt:lpstr>培训曲面训练</vt:lpstr>
      <vt:lpstr>钣金和焊件实列</vt:lpstr>
      <vt:lpstr>实体测绘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 林</dc:creator>
  <cp:lastModifiedBy>宁波蓝天设计学院</cp:lastModifiedBy>
  <cp:revision>19</cp:revision>
  <dcterms:created xsi:type="dcterms:W3CDTF">2020-09-18T10:40:00Z</dcterms:created>
  <dcterms:modified xsi:type="dcterms:W3CDTF">2021-08-06T01:57:38Z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